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3" d="100"/>
          <a:sy n="73" d="100"/>
        </p:scale>
        <p:origin x="-129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00C50-55F0-400D-8036-EBB6A5DE7556}" type="datetimeFigureOut">
              <a:rPr lang="ru-RU" smtClean="0"/>
              <a:t>04.11.2013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1F0AA7-CDB1-4725-90EA-76E29F4CB96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F0AA7-CDB1-4725-90EA-76E29F4CB96E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F0AA7-CDB1-4725-90EA-76E29F4CB96E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2B54-F15C-4DD4-809D-92E747E0B9A8}" type="datetimeFigureOut">
              <a:rPr lang="ru-RU" smtClean="0"/>
              <a:t>04.11.2013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E80EF-16D0-4352-9844-3C196E1572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2B54-F15C-4DD4-809D-92E747E0B9A8}" type="datetimeFigureOut">
              <a:rPr lang="ru-RU" smtClean="0"/>
              <a:t>04.11.2013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E80EF-16D0-4352-9844-3C196E1572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2B54-F15C-4DD4-809D-92E747E0B9A8}" type="datetimeFigureOut">
              <a:rPr lang="ru-RU" smtClean="0"/>
              <a:t>04.11.2013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E80EF-16D0-4352-9844-3C196E1572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2B54-F15C-4DD4-809D-92E747E0B9A8}" type="datetimeFigureOut">
              <a:rPr lang="ru-RU" smtClean="0"/>
              <a:t>04.11.2013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E80EF-16D0-4352-9844-3C196E1572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2B54-F15C-4DD4-809D-92E747E0B9A8}" type="datetimeFigureOut">
              <a:rPr lang="ru-RU" smtClean="0"/>
              <a:t>04.11.2013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E80EF-16D0-4352-9844-3C196E1572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2B54-F15C-4DD4-809D-92E747E0B9A8}" type="datetimeFigureOut">
              <a:rPr lang="ru-RU" smtClean="0"/>
              <a:t>04.11.2013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E80EF-16D0-4352-9844-3C196E1572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2B54-F15C-4DD4-809D-92E747E0B9A8}" type="datetimeFigureOut">
              <a:rPr lang="ru-RU" smtClean="0"/>
              <a:t>04.11.2013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E80EF-16D0-4352-9844-3C196E1572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2B54-F15C-4DD4-809D-92E747E0B9A8}" type="datetimeFigureOut">
              <a:rPr lang="ru-RU" smtClean="0"/>
              <a:t>04.11.2013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E80EF-16D0-4352-9844-3C196E1572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2B54-F15C-4DD4-809D-92E747E0B9A8}" type="datetimeFigureOut">
              <a:rPr lang="ru-RU" smtClean="0"/>
              <a:t>04.11.2013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E80EF-16D0-4352-9844-3C196E1572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2B54-F15C-4DD4-809D-92E747E0B9A8}" type="datetimeFigureOut">
              <a:rPr lang="ru-RU" smtClean="0"/>
              <a:t>04.11.2013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E80EF-16D0-4352-9844-3C196E1572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2B54-F15C-4DD4-809D-92E747E0B9A8}" type="datetimeFigureOut">
              <a:rPr lang="ru-RU" smtClean="0"/>
              <a:t>04.11.2013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E80EF-16D0-4352-9844-3C196E1572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E2B54-F15C-4DD4-809D-92E747E0B9A8}" type="datetimeFigureOut">
              <a:rPr lang="ru-RU" smtClean="0"/>
              <a:t>04.11.2013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E80EF-16D0-4352-9844-3C196E1572F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285852" y="5214950"/>
            <a:ext cx="7858148" cy="1643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Жаратылыстану, қоғамдық, гуманитарлық және өнер облысындағы 12 000 астам журнал мен 148000 конференция материалдарының ішінен сізге қажетті сұрақтар бойынша ең тиімді  материалдарды іздеп табады.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4414" y="4643446"/>
            <a:ext cx="6143668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Web of science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kk-KZ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дегеніміз не?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193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214546" y="142852"/>
            <a:ext cx="350046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chemeClr val="accent6">
                    <a:lumMod val="75000"/>
                  </a:schemeClr>
                </a:solidFill>
              </a:rPr>
              <a:t>(ЦИТАТАНЫҢ БЕЙНЕЛЕНУІ)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20" y="2928934"/>
            <a:ext cx="2214578" cy="1214446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Безендіруді өзгерту</a:t>
            </a:r>
          </a:p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Әр түйінде бейнеленетін мәтін реті мен стилі, түс реттеу картасы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4214818"/>
            <a:ext cx="2357454" cy="214314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Карта бойынша навигация</a:t>
            </a:r>
          </a:p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Түйінді басып, картаның орнын ауыстыруға болады. Түйінді айналдырып, публикация туралы қосымша мәліметтер алуға болады.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86512" y="1142984"/>
            <a:ext cx="2500330" cy="164307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Citation map (</a:t>
            </a:r>
            <a:r>
              <a:rPr lang="kk-KZ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Циттаталау картасы</a:t>
            </a:r>
            <a:r>
              <a:rPr lang="en-US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kk-KZ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Батырманы басып, цитаталау картасын жасаймыз. Ол бір немесе екі тура және кері цитаталардың жағдайымен таныстырады.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7467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142844" y="1000108"/>
            <a:ext cx="2428892" cy="257176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Web of knowledge 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профилін жасаймыз:</a:t>
            </a:r>
          </a:p>
          <a:p>
            <a:pPr algn="ctr">
              <a:buFontTx/>
              <a:buChar char="-"/>
            </a:pP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Іздеу нұсқасын сақтау;</a:t>
            </a:r>
          </a:p>
          <a:p>
            <a:pPr algn="ctr">
              <a:buFontTx/>
              <a:buChar char="-"/>
            </a:pPr>
            <a:r>
              <a:rPr lang="kk-KZ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Search Alerts 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жасау; </a:t>
            </a:r>
          </a:p>
          <a:p>
            <a:pPr algn="ctr">
              <a:buFontTx/>
              <a:buChar char="-"/>
            </a:pPr>
            <a:r>
              <a:rPr lang="kk-KZ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Endnote Web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ітапханасын ұйымдастыру;</a:t>
            </a:r>
          </a:p>
          <a:p>
            <a:pPr algn="ctr">
              <a:buFontTx/>
              <a:buChar char="-"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Researcher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 жасау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71868" y="3571876"/>
            <a:ext cx="2071702" cy="157163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“Sign in”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батырмасын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басып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Web Of Knowledge Profile </a:t>
            </a: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тіркеледі.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‘”Search History” </a:t>
            </a: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басып, іздеудің тарихын қараймыз.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857884" y="3071810"/>
            <a:ext cx="3071834" cy="35719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“My citation Alerts” 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немесе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“My Saved Searches”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басып, іздеуді басқаруға болады. Кез келген сақталған іздеуді басыңыз. Хабарландыруды жаңарту;</a:t>
            </a:r>
          </a:p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Хабарландыру параметрін жаңарту;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RRS 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каналды орнату.</a:t>
            </a:r>
            <a:endParaRPr lang="kk-KZ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357158" y="5286388"/>
            <a:ext cx="2571768" cy="1571612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Share (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Жалпы қолжетімділік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kk-KZ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Сіздің тобыңыздағы жазбаларды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EndNote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Web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қолданушыларымен қолдану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86116" y="5286388"/>
            <a:ext cx="2071702" cy="1571612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Organize (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Ұйымдастыру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kk-KZ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іздің кітапхананы ұйымдастыру үшін“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Groups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қолданыңыз.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86446" y="5286388"/>
            <a:ext cx="2643206" cy="1571612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Collect (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коллекцияны жасау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kk-KZ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Әлемнің барлық кітапханаларынан іздеу үшін“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Collect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”-ке  көшесіз</a:t>
            </a:r>
            <a:endParaRPr lang="kk-KZ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214282" y="785794"/>
            <a:ext cx="2143140" cy="5857916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ResearcherID</a:t>
            </a:r>
            <a:r>
              <a:rPr lang="en-US" dirty="0" smtClean="0">
                <a:solidFill>
                  <a:schemeClr val="tx1"/>
                </a:solidFill>
              </a:rPr>
              <a:t> –</a:t>
            </a:r>
            <a:r>
              <a:rPr lang="kk-KZ" dirty="0" smtClean="0">
                <a:solidFill>
                  <a:schemeClr val="tx1"/>
                </a:solidFill>
              </a:rPr>
              <a:t> индивидуальді нөмер және </a:t>
            </a:r>
            <a:r>
              <a:rPr lang="kk-KZ" dirty="0" smtClean="0">
                <a:solidFill>
                  <a:schemeClr val="tx1"/>
                </a:solidFill>
              </a:rPr>
              <a:t>персональді профиль </a:t>
            </a:r>
            <a:r>
              <a:rPr lang="kk-KZ" dirty="0" smtClean="0">
                <a:solidFill>
                  <a:schemeClr val="tx1"/>
                </a:solidFill>
              </a:rPr>
              <a:t>жасау үшін бос әрі қолжетімді интерактивті кеңістік.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kk-KZ" dirty="0" smtClean="0">
                <a:solidFill>
                  <a:schemeClr val="tx1"/>
                </a:solidFill>
              </a:rPr>
              <a:t>Бұл профиль сіздің институттық бірлестіктер мәліметтерін және зерттеу облыстары және публикация тізімі көрсетіледі.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71736" y="4714884"/>
            <a:ext cx="3571900" cy="1000132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“Citation metrics” </a:t>
            </a: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сілтемесін басып, цитата көрсеткіштерін көруге болады. Мысалы,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H-index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әне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ResearcherID</a:t>
            </a: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профилінде қосылған</a:t>
            </a: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жазбаның цитаталану санының орташа көрсеткіші.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14"/>
            <a:ext cx="9138919" cy="686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214282" y="571480"/>
            <a:ext cx="2143140" cy="13573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kk-KZ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здеу</a:t>
            </a:r>
          </a:p>
          <a:p>
            <a:pPr algn="just"/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Web 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 science </a:t>
            </a: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жазбаларында іздеу үшін сөздер мен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тіркестерді байланыстыру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20" y="2071678"/>
            <a:ext cx="2071702" cy="114300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AND, OR, NOT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операторларын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</a:t>
            </a: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ңдап, іздеу жолдары арасындағы байланысты өзгерту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3357562"/>
            <a:ext cx="2071702" cy="7143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Тағы да іздеу жолағын қосу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00826" y="285728"/>
            <a:ext cx="2643174" cy="14287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Іздеу жолағын таңдау</a:t>
            </a:r>
          </a:p>
          <a:p>
            <a:pPr algn="ctr"/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Ашылатын мәзірді таңдау арқылы іздеу жолағын таңдау.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Topic, Author, Publication name </a:t>
            </a: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параметрлері арқылы іздеуге болады.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00826" y="2928934"/>
            <a:ext cx="2357454" cy="13573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Іздеу параметрлерін өзгерту</a:t>
            </a:r>
          </a:p>
          <a:p>
            <a:pPr algn="ctr"/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Файл масштабын өзгертіп, іздеу индексін таңдап,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Lemmatization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функциясын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өшіреміз.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28596" y="500042"/>
            <a:ext cx="738664" cy="5505418"/>
          </a:xfrm>
          <a:prstGeom prst="rect">
            <a:avLst/>
          </a:prstGeom>
          <a:solidFill>
            <a:schemeClr val="bg1"/>
          </a:solidFill>
        </p:spPr>
        <p:txBody>
          <a:bodyPr vert="vert" wrap="square" rtlCol="0">
            <a:spAutoFit/>
          </a:bodyPr>
          <a:lstStyle/>
          <a:p>
            <a:r>
              <a:rPr lang="kk-KZ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Іздеуге қажетті элементтер 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7290" y="302359"/>
            <a:ext cx="7143800" cy="65556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Іздеу операторлары</a:t>
            </a:r>
          </a:p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талаптардың бәрі бар жазбаларды іздегенде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қолданасыз.</a:t>
            </a: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талаптардың кейбіреуі ғана бар жазбаларды іздегенде қолданасыз.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арнайы сөздері бар жазбаларды іздеу нәтижелерінен алып тастау кезінде қолданасыз.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NEAR/n</a:t>
            </a:r>
            <a:r>
              <a:rPr lang="kk-KZ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– талаптардың бәрі бар  әр жазбада (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stress Near/3 sleep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)сөздердің нақты (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) саны бар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азбаларды іздегенде қолданасыз.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SAME</a:t>
            </a:r>
            <a:r>
              <a:rPr lang="kk-KZ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– мекен жайдың (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Tulane same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chem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бір жолағында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талаптарды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табу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үшін мекен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іздеуін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қолданасыз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5827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Джокер – символдар</a:t>
            </a:r>
          </a:p>
          <a:p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здеуді жақсырақ басқару үшін көп сандарды қысқарту формасын және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Lemmatization 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функциясы өшірулі тұрғанда жазу нұсқауларын қолданыңыз.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8662" y="785794"/>
            <a:ext cx="606127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имволдың жоқ болуы немесе кез келген мөлшерде болуы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8662" y="1142984"/>
            <a:ext cx="125919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ір символ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8662" y="1571612"/>
            <a:ext cx="262014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оқ болуы немесе 1 символ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282" y="2428868"/>
            <a:ext cx="892971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Тіркестерді іздеу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Topic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немесе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Title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іздеулерінде тұрақты тіркестерді іздеу үшін тырнақшаға аламыз.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Мысалы,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“energy conservation”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іздеу нәтижелері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energy conservation</a:t>
            </a:r>
            <a:r>
              <a:rPr lang="kk-KZ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тіркесі бар жазбан болады.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282" y="3857628"/>
            <a:ext cx="8443658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Дөңгелек жақшалар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Дөңгелек жақшаларды  құрама логикалық  мәндерді топтастыру  үшін қолданасыз. </a:t>
            </a: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(river or stream or pond)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(“waste water” or pollution)</a:t>
            </a:r>
            <a:endParaRPr lang="kk-KZ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85720" y="5288340"/>
            <a:ext cx="8001056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 есімі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Ең бірінші фамилияны енгізіп, содан кейін пробел мен 5 инициалға 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Дейін жазасыз. Қысқартуларды енгізіп, альтернативті нұсқауларды іздейсіз:</a:t>
            </a:r>
          </a:p>
          <a:p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Driscoll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сөзін енгізгенде осы фамилиямен барлық авторлар көрсетіледі. 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8113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14282" y="0"/>
            <a:ext cx="207167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Толық жазба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71480"/>
            <a:ext cx="2214578" cy="1214446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Titles (</a:t>
            </a:r>
            <a:r>
              <a:rPr lang="kk-KZ" sz="1600" dirty="0" smtClean="0">
                <a:solidFill>
                  <a:schemeClr val="tx1"/>
                </a:solidFill>
              </a:rPr>
              <a:t>атауы</a:t>
            </a:r>
            <a:r>
              <a:rPr lang="en-US" sz="1600" dirty="0" smtClean="0">
                <a:solidFill>
                  <a:schemeClr val="tx1"/>
                </a:solidFill>
              </a:rPr>
              <a:t>)</a:t>
            </a:r>
            <a:endParaRPr lang="kk-KZ" sz="1600" dirty="0" smtClean="0">
              <a:solidFill>
                <a:schemeClr val="tx1"/>
              </a:solidFill>
            </a:endParaRPr>
          </a:p>
          <a:p>
            <a:pPr algn="ctr"/>
            <a:r>
              <a:rPr lang="kk-KZ" sz="1600" dirty="0" smtClean="0">
                <a:solidFill>
                  <a:schemeClr val="tx1"/>
                </a:solidFill>
              </a:rPr>
              <a:t>Барлық толық атаулар индекстелген және табылады.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2844" y="1928802"/>
            <a:ext cx="2357454" cy="164307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Authors (</a:t>
            </a:r>
            <a:r>
              <a:rPr lang="kk-KZ" sz="1600" dirty="0" smtClean="0">
                <a:solidFill>
                  <a:schemeClr val="tx1"/>
                </a:solidFill>
              </a:rPr>
              <a:t>Авторлар</a:t>
            </a:r>
            <a:r>
              <a:rPr lang="en-US" sz="1600" dirty="0" smtClean="0">
                <a:solidFill>
                  <a:schemeClr val="tx1"/>
                </a:solidFill>
              </a:rPr>
              <a:t>)</a:t>
            </a:r>
            <a:endParaRPr lang="kk-KZ" sz="1600" dirty="0" smtClean="0">
              <a:solidFill>
                <a:schemeClr val="tx1"/>
              </a:solidFill>
            </a:endParaRPr>
          </a:p>
          <a:p>
            <a:pPr algn="ctr"/>
            <a:r>
              <a:rPr lang="kk-KZ" sz="1600" dirty="0" smtClean="0">
                <a:solidFill>
                  <a:schemeClr val="tx1"/>
                </a:solidFill>
              </a:rPr>
              <a:t>Барлық авторлар индекстелген. Фамилия мен инициалдарды қолданып іздеу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3571876"/>
            <a:ext cx="2500298" cy="1714512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Cried Reference (</a:t>
            </a:r>
            <a:r>
              <a:rPr lang="kk-KZ" sz="1600" dirty="0" smtClean="0">
                <a:solidFill>
                  <a:schemeClr val="tx1"/>
                </a:solidFill>
              </a:rPr>
              <a:t>цитаталанған материалдар</a:t>
            </a:r>
            <a:r>
              <a:rPr lang="en-US" sz="1600" dirty="0" smtClean="0">
                <a:solidFill>
                  <a:schemeClr val="tx1"/>
                </a:solidFill>
              </a:rPr>
              <a:t>)</a:t>
            </a:r>
            <a:r>
              <a:rPr lang="kk-KZ" sz="1600" dirty="0" smtClean="0">
                <a:solidFill>
                  <a:schemeClr val="tx1"/>
                </a:solidFill>
              </a:rPr>
              <a:t>Цитаталанған материалдың нөмерін басып, берілген жазба бойынша қажетті материалға өтеміз.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5720" y="5357826"/>
            <a:ext cx="2214578" cy="150017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Abstract (</a:t>
            </a:r>
            <a:r>
              <a:rPr lang="kk-KZ" sz="1600" dirty="0" smtClean="0">
                <a:solidFill>
                  <a:schemeClr val="tx1"/>
                </a:solidFill>
              </a:rPr>
              <a:t>Реферат</a:t>
            </a:r>
            <a:r>
              <a:rPr lang="en-US" sz="1600" dirty="0" smtClean="0">
                <a:solidFill>
                  <a:schemeClr val="tx1"/>
                </a:solidFill>
              </a:rPr>
              <a:t>)</a:t>
            </a:r>
            <a:endParaRPr lang="kk-KZ" sz="1600" dirty="0" smtClean="0">
              <a:solidFill>
                <a:schemeClr val="tx1"/>
              </a:solidFill>
            </a:endParaRPr>
          </a:p>
          <a:p>
            <a:pPr algn="ctr"/>
            <a:r>
              <a:rPr lang="kk-KZ" sz="1600" dirty="0" smtClean="0">
                <a:solidFill>
                  <a:schemeClr val="tx1"/>
                </a:solidFill>
              </a:rPr>
              <a:t>Барлық рефераттар журналға сәйкес индекстелінген (1991 ж бастап)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000496" y="1142984"/>
            <a:ext cx="2714644" cy="71438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chemeClr val="tx1"/>
                </a:solidFill>
              </a:rPr>
              <a:t>Толық мәтінге сілтеме немесе кітапханалық қордың ақпараты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499" y="0"/>
            <a:ext cx="90335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071670" y="1"/>
            <a:ext cx="407598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chemeClr val="accent6"/>
                </a:solidFill>
              </a:rPr>
              <a:t>(Цитаталанған материалдар)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20" y="571480"/>
            <a:ext cx="2500330" cy="14287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Барлық цитаталанған материалдар индекстелген және цитата бойынша іздеуге қол жетімді. Толық жазбада “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References</a:t>
            </a: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ілтемесін басасыз.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2071678"/>
            <a:ext cx="2500330" cy="14287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Related Records (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байланысты жазбалар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kk-KZ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Іздеген жұмысты басқа мақалалардан табу үшін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жазбаларды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басасыз.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3571876"/>
            <a:ext cx="2500330" cy="7143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Мақала басын шертіп, толық жазбаға өтесіз.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282" y="4357694"/>
            <a:ext cx="2928958" cy="25003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Байланыспаған сілтемелер</a:t>
            </a:r>
          </a:p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Толық жазбалармен байланыспаған  сілтемелер жай мәтін болып және өздеріне қосады:</a:t>
            </a:r>
          </a:p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 мақаласын цитаталандыру;</a:t>
            </a:r>
          </a:p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Цитаталандыру нұсқаулары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643670" y="4857760"/>
            <a:ext cx="2500330" cy="150019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Цитаталанған материалдар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Web of science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-та жалпы цитаталандыру санын және толық мәтінге сілтемені көрсетеді.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75" y="0"/>
            <a:ext cx="90270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866080" y="0"/>
            <a:ext cx="527792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ІЗДЕУ НӘТИЖЕЛЕРІНІҢ  КЕЛТІРІЛГЕН МӘЛІМЕТТЕРІ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43438" y="642918"/>
            <a:ext cx="4286280" cy="92869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Нәтижелерді сараптау</a:t>
            </a:r>
          </a:p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Публикация күні, цитаталану саны,дерек көзі немесе автор фамилиясы бойынша </a:t>
            </a:r>
          </a:p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43438" y="1714488"/>
            <a:ext cx="4214842" cy="92869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Мақала басын шерт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</a:t>
            </a:r>
          </a:p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Толық жазбаға өту үшін. Толық мәтінге сілтеме болу керек.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43438" y="2857496"/>
            <a:ext cx="3929090" cy="142876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Іздеудің нәтижелерін жақсарту</a:t>
            </a:r>
            <a:endPara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Refine 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функциясын қолдану арқылы 100 ең жақсы нәтижені табу. Мына критерилерге сүйеніп: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Subject Categories, Source Titles, Publication Years, Authors</a:t>
            </a:r>
            <a:endParaRPr lang="kk-KZ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3500438"/>
            <a:ext cx="4000528" cy="1500198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Іздеу нәтижелерін өңдеу</a:t>
            </a:r>
          </a:p>
          <a:p>
            <a:pPr algn="ctr"/>
            <a:r>
              <a:rPr lang="kk-KZ" dirty="0" smtClean="0">
                <a:solidFill>
                  <a:schemeClr val="tx1"/>
                </a:solidFill>
              </a:rPr>
              <a:t>Библиографиялық мәліметтермен басқару құрылғыларына экспорттауға болады.Мысалы, </a:t>
            </a:r>
            <a:r>
              <a:rPr lang="en-US" dirty="0" err="1" smtClean="0">
                <a:solidFill>
                  <a:schemeClr val="tx1"/>
                </a:solidFill>
              </a:rPr>
              <a:t>EndNote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EndNote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kk-KZ" dirty="0" smtClean="0">
                <a:solidFill>
                  <a:schemeClr val="tx1"/>
                </a:solidFill>
              </a:rPr>
              <a:t>немесе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75" y="0"/>
            <a:ext cx="90270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866080" y="0"/>
            <a:ext cx="527792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ІЗДЕУ НӘТИЖЕЛЕРІНІҢ  КЕЛТІРІЛГЕН МӘЛІМЕТТЕРІ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43438" y="642918"/>
            <a:ext cx="4286280" cy="92869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Нәтижелерді сараптау</a:t>
            </a:r>
          </a:p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Публикация күні, цитаталану саны,дерек көзі немесе автор фамилиясы бойынша </a:t>
            </a:r>
          </a:p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43438" y="1714488"/>
            <a:ext cx="4214842" cy="92869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Мақала басын шерт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</a:t>
            </a:r>
          </a:p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Толық жазбаға өту үшін. Толық мәтінге сілтеме болу керек.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43438" y="2857496"/>
            <a:ext cx="3929090" cy="142876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Іздеудің нәтижелерін жақсарту</a:t>
            </a:r>
            <a:endPara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Refine 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функциясын қолдану арқылы 100 ең жақсы нәтижені табу. Мына критерилерге сүйеніп: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Subject Categories, Source Titles, Publication Years, Authors</a:t>
            </a:r>
            <a:endParaRPr lang="kk-KZ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72000" y="5000636"/>
            <a:ext cx="4000528" cy="1500198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Іздеу нәтижелерін өңдеу</a:t>
            </a:r>
          </a:p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Библиографиялық мәліметтермен басқару құрылғыларына экспорттауға болады.Мысалы,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EndNote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EndNote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немесе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Reference Manager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7072330" y="642918"/>
            <a:ext cx="1785950" cy="1714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қадам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Cited Author, Cited Work, Cited Year, Volume</a:t>
            </a: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Issue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параметрлері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іздеуге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20" y="3857628"/>
            <a:ext cx="2357454" cy="150019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қадам</a:t>
            </a:r>
          </a:p>
          <a:p>
            <a:pPr algn="ctr"/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Іздеуге қосылу керек жазбаларды таңдап, нәтижелерді көру үшін “Іздеуді аяқтау”-ды басамыз. </a:t>
            </a:r>
          </a:p>
          <a:p>
            <a:pPr algn="ctr"/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 rot="10800000" flipV="1">
            <a:off x="6429388" y="6455116"/>
            <a:ext cx="2286016" cy="40288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Толық жазбаны қарау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876</Words>
  <Application>Microsoft Office PowerPoint</Application>
  <PresentationFormat>Экран (4:3)</PresentationFormat>
  <Paragraphs>102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Жайна</dc:creator>
  <cp:lastModifiedBy>Жайна</cp:lastModifiedBy>
  <cp:revision>25</cp:revision>
  <dcterms:created xsi:type="dcterms:W3CDTF">2013-11-04T14:16:30Z</dcterms:created>
  <dcterms:modified xsi:type="dcterms:W3CDTF">2013-11-04T18:15:19Z</dcterms:modified>
</cp:coreProperties>
</file>